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"/>
  </p:notesMasterIdLst>
  <p:handoutMasterIdLst>
    <p:handoutMasterId r:id="rId6"/>
  </p:handoutMasterIdLst>
  <p:sldIdLst>
    <p:sldId id="257" r:id="rId2"/>
    <p:sldId id="256" r:id="rId3"/>
    <p:sldId id="258" r:id="rId4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00" autoAdjust="0"/>
  </p:normalViewPr>
  <p:slideViewPr>
    <p:cSldViewPr>
      <p:cViewPr>
        <p:scale>
          <a:sx n="160" d="100"/>
          <a:sy n="160" d="100"/>
        </p:scale>
        <p:origin x="-217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273A0-9EAA-4505-9ABF-70CE811F8E56}" type="datetimeFigureOut">
              <a:rPr lang="de-DE" smtClean="0"/>
              <a:t>21.05.2015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CABA3-81D4-4CC2-B907-9C6CFF69AE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44452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D4EAD-E86A-48D8-B5CC-7F53903A337B}" type="datetimeFigureOut">
              <a:rPr lang="de-DE" smtClean="0"/>
              <a:t>21.05.2015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96F2C-B434-4A00-9F6C-7B8D7B711E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08934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96F2C-B434-4A00-9F6C-7B8D7B711E7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643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96F2C-B434-4A00-9F6C-7B8D7B711E7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990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5714-461C-4978-913A-1D90447A5D52}" type="datetime1">
              <a:rPr lang="de-DE" smtClean="0"/>
              <a:t>21.05.2015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452F-4E53-40F1-9C9F-24B4D31503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21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063D-A8DC-4330-8BFE-EC848A9A8179}" type="datetime1">
              <a:rPr lang="de-DE" smtClean="0"/>
              <a:t>21.05.2015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452F-4E53-40F1-9C9F-24B4D31503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673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2BC3-22A2-4A5E-9E09-7F959BE8F3C9}" type="datetime1">
              <a:rPr lang="de-DE" smtClean="0"/>
              <a:t>21.05.2015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452F-4E53-40F1-9C9F-24B4D31503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1645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EE14-24D7-462C-9571-77D5B35C470B}" type="datetime1">
              <a:rPr lang="de-DE" smtClean="0"/>
              <a:t>21.05.2015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452F-4E53-40F1-9C9F-24B4D31503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807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3CF3-CFAC-4149-94BC-65F4547CA81C}" type="datetime1">
              <a:rPr lang="de-DE" smtClean="0"/>
              <a:t>21.05.2015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452F-4E53-40F1-9C9F-24B4D31503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058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8EAE-188A-4EA2-93C2-62B61F92E1A8}" type="datetime1">
              <a:rPr lang="de-DE" smtClean="0"/>
              <a:t>21.05.2015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452F-4E53-40F1-9C9F-24B4D31503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5946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B265-7A55-4CEF-B07A-330ECBF04FF4}" type="datetime1">
              <a:rPr lang="de-DE" smtClean="0"/>
              <a:t>21.05.2015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452F-4E53-40F1-9C9F-24B4D31503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1768-8441-4DA3-9B61-C7167444785B}" type="datetime1">
              <a:rPr lang="de-DE" smtClean="0"/>
              <a:t>21.05.2015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452F-4E53-40F1-9C9F-24B4D31503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792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BBC6-CFE2-4082-A312-390E1BE0B88E}" type="datetime1">
              <a:rPr lang="de-DE" smtClean="0"/>
              <a:t>21.05.2015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452F-4E53-40F1-9C9F-24B4D31503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39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F409-F19C-4B1D-AD42-960BF1E4DF89}" type="datetime1">
              <a:rPr lang="de-DE" smtClean="0"/>
              <a:t>21.05.2015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452F-4E53-40F1-9C9F-24B4D31503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4638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4557-8144-4F67-8332-FE94B66734F9}" type="datetime1">
              <a:rPr lang="de-DE" smtClean="0"/>
              <a:t>21.05.2015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452F-4E53-40F1-9C9F-24B4D31503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11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214A1-482A-443C-BF2D-C07AD3B2B032}" type="datetime1">
              <a:rPr lang="de-DE" smtClean="0"/>
              <a:t>21.05.2015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8452F-4E53-40F1-9C9F-24B4D31503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516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30" y="1309400"/>
            <a:ext cx="7317097" cy="530120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698014" y="2766777"/>
            <a:ext cx="1051727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1. Ludwig Koch Center</a:t>
            </a:r>
          </a:p>
          <a:p>
            <a:endParaRPr lang="de-DE" sz="6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Anmeldung</a:t>
            </a:r>
          </a:p>
          <a:p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- Praktischer Teil</a:t>
            </a:r>
          </a:p>
          <a:p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- Fragen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47564" y="908720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Überblick Veranstaltungsorte Leistungsnachweis 2015 / Wegbeschreibungen </a:t>
            </a:r>
            <a:endParaRPr lang="de-DE" sz="16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5749741" y="2083486"/>
            <a:ext cx="262419" cy="66607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7547602" y="2353516"/>
            <a:ext cx="648072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Anfahrt</a:t>
            </a:r>
          </a:p>
          <a:p>
            <a:pPr algn="ctr"/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Hessen / A45</a:t>
            </a:r>
            <a:endParaRPr lang="de-DE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13"/>
          <p:cNvCxnSpPr>
            <a:endCxn id="57" idx="5"/>
          </p:cNvCxnSpPr>
          <p:nvPr/>
        </p:nvCxnSpPr>
        <p:spPr>
          <a:xfrm flipH="1" flipV="1">
            <a:off x="7693803" y="1838915"/>
            <a:ext cx="478597" cy="3345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>
            <a:stCxn id="57" idx="3"/>
          </p:cNvCxnSpPr>
          <p:nvPr/>
        </p:nvCxnSpPr>
        <p:spPr>
          <a:xfrm flipH="1">
            <a:off x="7452320" y="1838915"/>
            <a:ext cx="190565" cy="4785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H="1">
            <a:off x="6984268" y="2317512"/>
            <a:ext cx="468052" cy="360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898230" y="3685664"/>
            <a:ext cx="1585538" cy="8640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flipV="1">
            <a:off x="2483768" y="2749560"/>
            <a:ext cx="288032" cy="9361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flipV="1">
            <a:off x="2771800" y="2173496"/>
            <a:ext cx="792088" cy="5760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>
            <a:endCxn id="54" idx="2"/>
          </p:cNvCxnSpPr>
          <p:nvPr/>
        </p:nvCxnSpPr>
        <p:spPr>
          <a:xfrm flipV="1">
            <a:off x="3563888" y="2001550"/>
            <a:ext cx="540060" cy="1719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>
            <a:stCxn id="54" idx="6"/>
          </p:cNvCxnSpPr>
          <p:nvPr/>
        </p:nvCxnSpPr>
        <p:spPr>
          <a:xfrm>
            <a:off x="4175956" y="2001550"/>
            <a:ext cx="1044116" cy="45997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916782" y="3775338"/>
            <a:ext cx="648072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Anfahrt</a:t>
            </a:r>
          </a:p>
          <a:p>
            <a:pPr algn="ctr"/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Siegquelle / B62 / BLB</a:t>
            </a:r>
            <a:endParaRPr lang="de-DE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2627784" y="3901688"/>
            <a:ext cx="1152128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600" b="1" u="sng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ehemalige Hauptschule</a:t>
            </a:r>
          </a:p>
          <a:p>
            <a:endParaRPr lang="de-DE" sz="6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- Erste Hilfe</a:t>
            </a:r>
          </a:p>
          <a:p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- Knoten und Stiche</a:t>
            </a:r>
          </a:p>
          <a:p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- Verpflegung / Abschluss</a:t>
            </a:r>
          </a:p>
        </p:txBody>
      </p:sp>
      <p:cxnSp>
        <p:nvCxnSpPr>
          <p:cNvPr id="40" name="Gerade Verbindung mit Pfeil 39"/>
          <p:cNvCxnSpPr/>
          <p:nvPr/>
        </p:nvCxnSpPr>
        <p:spPr>
          <a:xfrm flipH="1">
            <a:off x="2195738" y="4455686"/>
            <a:ext cx="432046" cy="2380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2180506" y="5476572"/>
            <a:ext cx="1182588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Sportplatz / </a:t>
            </a:r>
            <a:r>
              <a:rPr lang="de-DE" sz="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Wabachpark</a:t>
            </a:r>
            <a:endParaRPr lang="de-DE" sz="6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6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- Staffellauf</a:t>
            </a:r>
          </a:p>
        </p:txBody>
      </p:sp>
      <p:cxnSp>
        <p:nvCxnSpPr>
          <p:cNvPr id="45" name="Gerade Verbindung mit Pfeil 44"/>
          <p:cNvCxnSpPr/>
          <p:nvPr/>
        </p:nvCxnSpPr>
        <p:spPr>
          <a:xfrm flipH="1">
            <a:off x="1547664" y="5845904"/>
            <a:ext cx="648074" cy="2380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>
          <a:xfrm>
            <a:off x="1835696" y="4032012"/>
            <a:ext cx="144016" cy="6617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>
            <a:off x="1979712" y="4693776"/>
            <a:ext cx="0" cy="11521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 flipV="1">
            <a:off x="5220072" y="2407522"/>
            <a:ext cx="1008112" cy="5400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lipse 53"/>
          <p:cNvSpPr/>
          <p:nvPr/>
        </p:nvSpPr>
        <p:spPr>
          <a:xfrm>
            <a:off x="4103948" y="1965546"/>
            <a:ext cx="72008" cy="72008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Ellipse 56"/>
          <p:cNvSpPr/>
          <p:nvPr/>
        </p:nvSpPr>
        <p:spPr>
          <a:xfrm>
            <a:off x="7632340" y="1777452"/>
            <a:ext cx="72008" cy="72008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" name="Gerade Verbindung 2"/>
          <p:cNvCxnSpPr/>
          <p:nvPr/>
        </p:nvCxnSpPr>
        <p:spPr>
          <a:xfrm flipH="1">
            <a:off x="6984268" y="1817184"/>
            <a:ext cx="72008" cy="5363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/>
        </p:nvCxnSpPr>
        <p:spPr>
          <a:xfrm flipH="1" flipV="1">
            <a:off x="6588224" y="1583740"/>
            <a:ext cx="468052" cy="2334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ihandform 14"/>
          <p:cNvSpPr/>
          <p:nvPr/>
        </p:nvSpPr>
        <p:spPr>
          <a:xfrm>
            <a:off x="5967413" y="1552372"/>
            <a:ext cx="616743" cy="321756"/>
          </a:xfrm>
          <a:custGeom>
            <a:avLst/>
            <a:gdLst>
              <a:gd name="connsiteX0" fmla="*/ 616743 w 616743"/>
              <a:gd name="connsiteY0" fmla="*/ 31244 h 321756"/>
              <a:gd name="connsiteX1" fmla="*/ 604837 w 616743"/>
              <a:gd name="connsiteY1" fmla="*/ 28863 h 321756"/>
              <a:gd name="connsiteX2" fmla="*/ 597693 w 616743"/>
              <a:gd name="connsiteY2" fmla="*/ 24100 h 321756"/>
              <a:gd name="connsiteX3" fmla="*/ 528637 w 616743"/>
              <a:gd name="connsiteY3" fmla="*/ 19338 h 321756"/>
              <a:gd name="connsiteX4" fmla="*/ 495300 w 616743"/>
              <a:gd name="connsiteY4" fmla="*/ 16956 h 321756"/>
              <a:gd name="connsiteX5" fmla="*/ 473868 w 616743"/>
              <a:gd name="connsiteY5" fmla="*/ 12194 h 321756"/>
              <a:gd name="connsiteX6" fmla="*/ 466725 w 616743"/>
              <a:gd name="connsiteY6" fmla="*/ 9813 h 321756"/>
              <a:gd name="connsiteX7" fmla="*/ 421481 w 616743"/>
              <a:gd name="connsiteY7" fmla="*/ 5050 h 321756"/>
              <a:gd name="connsiteX8" fmla="*/ 411956 w 616743"/>
              <a:gd name="connsiteY8" fmla="*/ 2669 h 321756"/>
              <a:gd name="connsiteX9" fmla="*/ 311943 w 616743"/>
              <a:gd name="connsiteY9" fmla="*/ 2669 h 321756"/>
              <a:gd name="connsiteX10" fmla="*/ 140493 w 616743"/>
              <a:gd name="connsiteY10" fmla="*/ 2669 h 321756"/>
              <a:gd name="connsiteX11" fmla="*/ 130968 w 616743"/>
              <a:gd name="connsiteY11" fmla="*/ 5050 h 321756"/>
              <a:gd name="connsiteX12" fmla="*/ 116681 w 616743"/>
              <a:gd name="connsiteY12" fmla="*/ 7431 h 321756"/>
              <a:gd name="connsiteX13" fmla="*/ 92868 w 616743"/>
              <a:gd name="connsiteY13" fmla="*/ 12194 h 321756"/>
              <a:gd name="connsiteX14" fmla="*/ 78581 w 616743"/>
              <a:gd name="connsiteY14" fmla="*/ 16956 h 321756"/>
              <a:gd name="connsiteX15" fmla="*/ 71437 w 616743"/>
              <a:gd name="connsiteY15" fmla="*/ 21719 h 321756"/>
              <a:gd name="connsiteX16" fmla="*/ 64293 w 616743"/>
              <a:gd name="connsiteY16" fmla="*/ 24100 h 321756"/>
              <a:gd name="connsiteX17" fmla="*/ 54768 w 616743"/>
              <a:gd name="connsiteY17" fmla="*/ 28863 h 321756"/>
              <a:gd name="connsiteX18" fmla="*/ 40481 w 616743"/>
              <a:gd name="connsiteY18" fmla="*/ 36006 h 321756"/>
              <a:gd name="connsiteX19" fmla="*/ 28575 w 616743"/>
              <a:gd name="connsiteY19" fmla="*/ 47913 h 321756"/>
              <a:gd name="connsiteX20" fmla="*/ 26193 w 616743"/>
              <a:gd name="connsiteY20" fmla="*/ 57438 h 321756"/>
              <a:gd name="connsiteX21" fmla="*/ 19050 w 616743"/>
              <a:gd name="connsiteY21" fmla="*/ 64581 h 321756"/>
              <a:gd name="connsiteX22" fmla="*/ 11906 w 616743"/>
              <a:gd name="connsiteY22" fmla="*/ 86013 h 321756"/>
              <a:gd name="connsiteX23" fmla="*/ 9525 w 616743"/>
              <a:gd name="connsiteY23" fmla="*/ 93156 h 321756"/>
              <a:gd name="connsiteX24" fmla="*/ 7143 w 616743"/>
              <a:gd name="connsiteY24" fmla="*/ 100300 h 321756"/>
              <a:gd name="connsiteX25" fmla="*/ 4762 w 616743"/>
              <a:gd name="connsiteY25" fmla="*/ 109825 h 321756"/>
              <a:gd name="connsiteX26" fmla="*/ 2381 w 616743"/>
              <a:gd name="connsiteY26" fmla="*/ 133638 h 321756"/>
              <a:gd name="connsiteX27" fmla="*/ 0 w 616743"/>
              <a:gd name="connsiteY27" fmla="*/ 140781 h 321756"/>
              <a:gd name="connsiteX28" fmla="*/ 2381 w 616743"/>
              <a:gd name="connsiteY28" fmla="*/ 176500 h 321756"/>
              <a:gd name="connsiteX29" fmla="*/ 4762 w 616743"/>
              <a:gd name="connsiteY29" fmla="*/ 183644 h 321756"/>
              <a:gd name="connsiteX30" fmla="*/ 7143 w 616743"/>
              <a:gd name="connsiteY30" fmla="*/ 193169 h 321756"/>
              <a:gd name="connsiteX31" fmla="*/ 11906 w 616743"/>
              <a:gd name="connsiteY31" fmla="*/ 207456 h 321756"/>
              <a:gd name="connsiteX32" fmla="*/ 21431 w 616743"/>
              <a:gd name="connsiteY32" fmla="*/ 221744 h 321756"/>
              <a:gd name="connsiteX33" fmla="*/ 26193 w 616743"/>
              <a:gd name="connsiteY33" fmla="*/ 228888 h 321756"/>
              <a:gd name="connsiteX34" fmla="*/ 30956 w 616743"/>
              <a:gd name="connsiteY34" fmla="*/ 243175 h 321756"/>
              <a:gd name="connsiteX35" fmla="*/ 38100 w 616743"/>
              <a:gd name="connsiteY35" fmla="*/ 271750 h 321756"/>
              <a:gd name="connsiteX36" fmla="*/ 40481 w 616743"/>
              <a:gd name="connsiteY36" fmla="*/ 278894 h 321756"/>
              <a:gd name="connsiteX37" fmla="*/ 45243 w 616743"/>
              <a:gd name="connsiteY37" fmla="*/ 286038 h 321756"/>
              <a:gd name="connsiteX38" fmla="*/ 50006 w 616743"/>
              <a:gd name="connsiteY38" fmla="*/ 300325 h 321756"/>
              <a:gd name="connsiteX39" fmla="*/ 52387 w 616743"/>
              <a:gd name="connsiteY39" fmla="*/ 321756 h 32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6743" h="321756">
                <a:moveTo>
                  <a:pt x="616743" y="31244"/>
                </a:moveTo>
                <a:cubicBezTo>
                  <a:pt x="612774" y="30450"/>
                  <a:pt x="608627" y="30284"/>
                  <a:pt x="604837" y="28863"/>
                </a:cubicBezTo>
                <a:cubicBezTo>
                  <a:pt x="602157" y="27858"/>
                  <a:pt x="600533" y="24455"/>
                  <a:pt x="597693" y="24100"/>
                </a:cubicBezTo>
                <a:cubicBezTo>
                  <a:pt x="574798" y="21238"/>
                  <a:pt x="551654" y="20944"/>
                  <a:pt x="528637" y="19338"/>
                </a:cubicBezTo>
                <a:lnTo>
                  <a:pt x="495300" y="16956"/>
                </a:lnTo>
                <a:cubicBezTo>
                  <a:pt x="479217" y="11596"/>
                  <a:pt x="499016" y="17782"/>
                  <a:pt x="473868" y="12194"/>
                </a:cubicBezTo>
                <a:cubicBezTo>
                  <a:pt x="471418" y="11650"/>
                  <a:pt x="469194" y="10262"/>
                  <a:pt x="466725" y="9813"/>
                </a:cubicBezTo>
                <a:cubicBezTo>
                  <a:pt x="456308" y="7919"/>
                  <a:pt x="430303" y="5852"/>
                  <a:pt x="421481" y="5050"/>
                </a:cubicBezTo>
                <a:cubicBezTo>
                  <a:pt x="418306" y="4256"/>
                  <a:pt x="415222" y="2880"/>
                  <a:pt x="411956" y="2669"/>
                </a:cubicBezTo>
                <a:cubicBezTo>
                  <a:pt x="351703" y="-1218"/>
                  <a:pt x="360177" y="-546"/>
                  <a:pt x="311943" y="2669"/>
                </a:cubicBezTo>
                <a:cubicBezTo>
                  <a:pt x="231451" y="605"/>
                  <a:pt x="217383" y="-1487"/>
                  <a:pt x="140493" y="2669"/>
                </a:cubicBezTo>
                <a:cubicBezTo>
                  <a:pt x="137225" y="2846"/>
                  <a:pt x="134177" y="4408"/>
                  <a:pt x="130968" y="5050"/>
                </a:cubicBezTo>
                <a:cubicBezTo>
                  <a:pt x="126234" y="5997"/>
                  <a:pt x="121443" y="6637"/>
                  <a:pt x="116681" y="7431"/>
                </a:cubicBezTo>
                <a:cubicBezTo>
                  <a:pt x="96879" y="14034"/>
                  <a:pt x="128420" y="3990"/>
                  <a:pt x="92868" y="12194"/>
                </a:cubicBezTo>
                <a:cubicBezTo>
                  <a:pt x="87977" y="13323"/>
                  <a:pt x="78581" y="16956"/>
                  <a:pt x="78581" y="16956"/>
                </a:cubicBezTo>
                <a:cubicBezTo>
                  <a:pt x="76200" y="18544"/>
                  <a:pt x="73997" y="20439"/>
                  <a:pt x="71437" y="21719"/>
                </a:cubicBezTo>
                <a:cubicBezTo>
                  <a:pt x="69192" y="22842"/>
                  <a:pt x="66600" y="23111"/>
                  <a:pt x="64293" y="24100"/>
                </a:cubicBezTo>
                <a:cubicBezTo>
                  <a:pt x="61030" y="25498"/>
                  <a:pt x="57850" y="27102"/>
                  <a:pt x="54768" y="28863"/>
                </a:cubicBezTo>
                <a:cubicBezTo>
                  <a:pt x="41846" y="36247"/>
                  <a:pt x="53577" y="31641"/>
                  <a:pt x="40481" y="36006"/>
                </a:cubicBezTo>
                <a:cubicBezTo>
                  <a:pt x="34130" y="40240"/>
                  <a:pt x="31751" y="40504"/>
                  <a:pt x="28575" y="47913"/>
                </a:cubicBezTo>
                <a:cubicBezTo>
                  <a:pt x="27286" y="50921"/>
                  <a:pt x="27817" y="54596"/>
                  <a:pt x="26193" y="57438"/>
                </a:cubicBezTo>
                <a:cubicBezTo>
                  <a:pt x="24522" y="60362"/>
                  <a:pt x="21431" y="62200"/>
                  <a:pt x="19050" y="64581"/>
                </a:cubicBezTo>
                <a:lnTo>
                  <a:pt x="11906" y="86013"/>
                </a:lnTo>
                <a:lnTo>
                  <a:pt x="9525" y="93156"/>
                </a:lnTo>
                <a:cubicBezTo>
                  <a:pt x="8731" y="95537"/>
                  <a:pt x="7752" y="97865"/>
                  <a:pt x="7143" y="100300"/>
                </a:cubicBezTo>
                <a:lnTo>
                  <a:pt x="4762" y="109825"/>
                </a:lnTo>
                <a:cubicBezTo>
                  <a:pt x="3968" y="117763"/>
                  <a:pt x="3594" y="125753"/>
                  <a:pt x="2381" y="133638"/>
                </a:cubicBezTo>
                <a:cubicBezTo>
                  <a:pt x="1999" y="136119"/>
                  <a:pt x="0" y="138271"/>
                  <a:pt x="0" y="140781"/>
                </a:cubicBezTo>
                <a:cubicBezTo>
                  <a:pt x="0" y="152714"/>
                  <a:pt x="1063" y="164640"/>
                  <a:pt x="2381" y="176500"/>
                </a:cubicBezTo>
                <a:cubicBezTo>
                  <a:pt x="2658" y="178995"/>
                  <a:pt x="4072" y="181230"/>
                  <a:pt x="4762" y="183644"/>
                </a:cubicBezTo>
                <a:cubicBezTo>
                  <a:pt x="5661" y="186791"/>
                  <a:pt x="6203" y="190034"/>
                  <a:pt x="7143" y="193169"/>
                </a:cubicBezTo>
                <a:cubicBezTo>
                  <a:pt x="8586" y="197977"/>
                  <a:pt x="9661" y="202966"/>
                  <a:pt x="11906" y="207456"/>
                </a:cubicBezTo>
                <a:cubicBezTo>
                  <a:pt x="14466" y="212576"/>
                  <a:pt x="18256" y="216981"/>
                  <a:pt x="21431" y="221744"/>
                </a:cubicBezTo>
                <a:cubicBezTo>
                  <a:pt x="23018" y="224125"/>
                  <a:pt x="25288" y="226173"/>
                  <a:pt x="26193" y="228888"/>
                </a:cubicBezTo>
                <a:cubicBezTo>
                  <a:pt x="27781" y="233650"/>
                  <a:pt x="30131" y="238223"/>
                  <a:pt x="30956" y="243175"/>
                </a:cubicBezTo>
                <a:cubicBezTo>
                  <a:pt x="34163" y="262418"/>
                  <a:pt x="31809" y="252879"/>
                  <a:pt x="38100" y="271750"/>
                </a:cubicBezTo>
                <a:cubicBezTo>
                  <a:pt x="38894" y="274131"/>
                  <a:pt x="39089" y="276805"/>
                  <a:pt x="40481" y="278894"/>
                </a:cubicBezTo>
                <a:cubicBezTo>
                  <a:pt x="42068" y="281275"/>
                  <a:pt x="44081" y="283423"/>
                  <a:pt x="45243" y="286038"/>
                </a:cubicBezTo>
                <a:cubicBezTo>
                  <a:pt x="47282" y="290625"/>
                  <a:pt x="50006" y="300325"/>
                  <a:pt x="50006" y="300325"/>
                </a:cubicBezTo>
                <a:cubicBezTo>
                  <a:pt x="52611" y="318565"/>
                  <a:pt x="52387" y="311381"/>
                  <a:pt x="52387" y="321756"/>
                </a:cubicBezTo>
              </a:path>
            </a:pathLst>
          </a:cu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296430" y="3775338"/>
            <a:ext cx="3647483" cy="258532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Wegbeschreibungen:</a:t>
            </a:r>
          </a:p>
          <a:p>
            <a:endParaRPr lang="de-DE" sz="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Aus Richtung Siegquelle / B62 / Bad Berleburg kommend:</a:t>
            </a:r>
          </a:p>
          <a:p>
            <a:endParaRPr lang="de-DE" sz="6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Auf „Lahnstraße“ nach Südosten Richtung Marburg fahrend, komplett durch Bad Laasphe </a:t>
            </a:r>
          </a:p>
          <a:p>
            <a:pPr marL="171450" indent="-171450">
              <a:buFontTx/>
              <a:buChar char="-"/>
            </a:pPr>
            <a:r>
              <a:rPr lang="de-DE" sz="600" dirty="0">
                <a:latin typeface="Arial" panose="020B0604020202020204" pitchFamily="34" charset="0"/>
                <a:cs typeface="Arial" panose="020B0604020202020204" pitchFamily="34" charset="0"/>
              </a:rPr>
              <a:t>Im Kreisverkehr Kreuzung Bad Laasphe / Puderbach die </a:t>
            </a:r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erste </a:t>
            </a:r>
            <a:r>
              <a:rPr lang="de-DE" sz="600" dirty="0">
                <a:latin typeface="Arial" panose="020B0604020202020204" pitchFamily="34" charset="0"/>
                <a:cs typeface="Arial" panose="020B0604020202020204" pitchFamily="34" charset="0"/>
              </a:rPr>
              <a:t>Ausfahrt „Industriestraße“ nehmen</a:t>
            </a:r>
          </a:p>
          <a:p>
            <a:pPr marL="171450" indent="-171450">
              <a:buFontTx/>
              <a:buChar char="-"/>
            </a:pPr>
            <a:r>
              <a:rPr lang="de-DE" sz="600" dirty="0">
                <a:latin typeface="Arial" panose="020B0604020202020204" pitchFamily="34" charset="0"/>
                <a:cs typeface="Arial" panose="020B0604020202020204" pitchFamily="34" charset="0"/>
              </a:rPr>
              <a:t>220m - rechts abbiegen auf „In der Stockwiese“</a:t>
            </a:r>
          </a:p>
          <a:p>
            <a:pPr marL="171450" indent="-171450">
              <a:buFontTx/>
              <a:buChar char="-"/>
            </a:pPr>
            <a:r>
              <a:rPr lang="de-DE" sz="600" dirty="0">
                <a:latin typeface="Arial" panose="020B0604020202020204" pitchFamily="34" charset="0"/>
                <a:cs typeface="Arial" panose="020B0604020202020204" pitchFamily="34" charset="0"/>
              </a:rPr>
              <a:t>150m - rechts abbiegen auf „In der Aue</a:t>
            </a:r>
          </a:p>
          <a:p>
            <a:pPr marL="171450" indent="-171450">
              <a:buFontTx/>
              <a:buChar char="-"/>
            </a:pPr>
            <a:r>
              <a:rPr lang="de-DE" sz="600" dirty="0">
                <a:latin typeface="Arial" panose="020B0604020202020204" pitchFamily="34" charset="0"/>
                <a:cs typeface="Arial" panose="020B0604020202020204" pitchFamily="34" charset="0"/>
              </a:rPr>
              <a:t>180m - nach links abbiegen, um auf „In der Aue“ zu bleiben</a:t>
            </a:r>
          </a:p>
          <a:p>
            <a:pPr marL="171450" indent="-171450">
              <a:buFontTx/>
              <a:buChar char="-"/>
            </a:pPr>
            <a:r>
              <a:rPr lang="de-DE" sz="600" dirty="0">
                <a:latin typeface="Arial" panose="020B0604020202020204" pitchFamily="34" charset="0"/>
                <a:cs typeface="Arial" panose="020B0604020202020204" pitchFamily="34" charset="0"/>
              </a:rPr>
              <a:t>Im Bereitstellungsraum einsortieren</a:t>
            </a:r>
          </a:p>
          <a:p>
            <a:pPr marL="171450" indent="-171450">
              <a:buFontTx/>
              <a:buChar char="-"/>
            </a:pPr>
            <a:endParaRPr lang="de-DE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Aus Richtung Hessen / A45 kommend:</a:t>
            </a:r>
          </a:p>
          <a:p>
            <a:endParaRPr lang="de-DE" sz="6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Auf Marburger Straße nach Nordwesten fahrend </a:t>
            </a:r>
          </a:p>
          <a:p>
            <a:pPr marL="171450" indent="-171450">
              <a:buFontTx/>
              <a:buChar char="-"/>
            </a:pPr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Im Kreisverkehr Kreuzung Bad Laasphe / Puderbach die dritte Ausfahrt „Industriestraße“ nehmen</a:t>
            </a:r>
          </a:p>
          <a:p>
            <a:pPr marL="171450" indent="-171450">
              <a:buFontTx/>
              <a:buChar char="-"/>
            </a:pPr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220m - rechts abbiegen auf „In der Stockwiese“</a:t>
            </a:r>
          </a:p>
          <a:p>
            <a:pPr marL="171450" indent="-171450">
              <a:buFontTx/>
              <a:buChar char="-"/>
            </a:pPr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150m - rechts abbiegen auf „In der Aue</a:t>
            </a:r>
          </a:p>
          <a:p>
            <a:pPr marL="171450" indent="-171450">
              <a:buFontTx/>
              <a:buChar char="-"/>
            </a:pPr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180m - nach </a:t>
            </a:r>
            <a:r>
              <a:rPr lang="de-DE" sz="600" dirty="0">
                <a:latin typeface="Arial" panose="020B0604020202020204" pitchFamily="34" charset="0"/>
                <a:cs typeface="Arial" panose="020B0604020202020204" pitchFamily="34" charset="0"/>
              </a:rPr>
              <a:t>links abbiegen, um auf „In der Aue“ zu bleiben</a:t>
            </a:r>
          </a:p>
          <a:p>
            <a:pPr marL="171450" indent="-171450">
              <a:buFontTx/>
              <a:buChar char="-"/>
            </a:pPr>
            <a:r>
              <a:rPr lang="de-DE" sz="600" dirty="0">
                <a:latin typeface="Arial" panose="020B0604020202020204" pitchFamily="34" charset="0"/>
                <a:cs typeface="Arial" panose="020B0604020202020204" pitchFamily="34" charset="0"/>
              </a:rPr>
              <a:t>Im Bereitstellungsraum </a:t>
            </a:r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einsortieren</a:t>
            </a:r>
          </a:p>
          <a:p>
            <a:pPr marL="171450" indent="-171450">
              <a:buFontTx/>
              <a:buChar char="-"/>
            </a:pPr>
            <a:endParaRPr lang="de-DE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Ludwig Koch Center – Hauptschule Bad Laasphe:</a:t>
            </a:r>
          </a:p>
          <a:p>
            <a:endParaRPr lang="de-DE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Gelände des praktischen Teils verlassen und rechts auf „In der Aue“ abbiegen</a:t>
            </a:r>
          </a:p>
          <a:p>
            <a:pPr marL="171450" indent="-171450">
              <a:buFontTx/>
              <a:buChar char="-"/>
            </a:pPr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50m - rechts abbiegen auf „In der Stockwiese“</a:t>
            </a:r>
          </a:p>
          <a:p>
            <a:pPr marL="171450" indent="-171450">
              <a:buFontTx/>
              <a:buChar char="-"/>
            </a:pPr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650m - im Kreisverkehr die dritte Ausfahrt „Bahnhofstraße / B62“ nehmen</a:t>
            </a:r>
          </a:p>
          <a:p>
            <a:pPr marL="171450" indent="-171450">
              <a:buFontTx/>
              <a:buChar char="-"/>
            </a:pPr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1,1km - links abbiegen auf „</a:t>
            </a:r>
            <a:r>
              <a:rPr lang="de-DE" sz="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Gennernbach</a:t>
            </a:r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10644"/>
          </a:xfrm>
          <a:prstGeom prst="rect">
            <a:avLst/>
          </a:prstGeom>
        </p:spPr>
      </p:pic>
      <p:cxnSp>
        <p:nvCxnSpPr>
          <p:cNvPr id="11" name="Gerade Verbindung 10"/>
          <p:cNvCxnSpPr>
            <a:stCxn id="54" idx="6"/>
          </p:cNvCxnSpPr>
          <p:nvPr/>
        </p:nvCxnSpPr>
        <p:spPr>
          <a:xfrm flipV="1">
            <a:off x="4175956" y="1340768"/>
            <a:ext cx="2628292" cy="6607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6804248" y="1340768"/>
            <a:ext cx="720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>
            <a:endCxn id="57" idx="1"/>
          </p:cNvCxnSpPr>
          <p:nvPr/>
        </p:nvCxnSpPr>
        <p:spPr>
          <a:xfrm>
            <a:off x="6876256" y="1340768"/>
            <a:ext cx="766629" cy="4472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flipH="1" flipV="1">
            <a:off x="6084168" y="2087523"/>
            <a:ext cx="144016" cy="31999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/>
          <p:cNvSpPr txBox="1"/>
          <p:nvPr/>
        </p:nvSpPr>
        <p:spPr>
          <a:xfrm>
            <a:off x="4044038" y="2276862"/>
            <a:ext cx="648072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Abfahrt Richtung Hauptschule</a:t>
            </a:r>
            <a:endParaRPr lang="de-DE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93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8359"/>
            <a:ext cx="9144000" cy="3241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Gerade Verbindung 8"/>
          <p:cNvCxnSpPr/>
          <p:nvPr/>
        </p:nvCxnSpPr>
        <p:spPr>
          <a:xfrm flipH="1">
            <a:off x="8136904" y="3151839"/>
            <a:ext cx="432049" cy="853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H="1">
            <a:off x="7776864" y="4005064"/>
            <a:ext cx="360040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flipH="1">
            <a:off x="6984776" y="4221088"/>
            <a:ext cx="792088" cy="72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flipV="1">
            <a:off x="6984776" y="2996952"/>
            <a:ext cx="216024" cy="1296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H="1" flipV="1">
            <a:off x="6912768" y="2852936"/>
            <a:ext cx="288032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8496944" y="2898050"/>
            <a:ext cx="252028" cy="253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1" name="Gerade Verbindung 30"/>
          <p:cNvCxnSpPr/>
          <p:nvPr/>
        </p:nvCxnSpPr>
        <p:spPr>
          <a:xfrm flipH="1" flipV="1">
            <a:off x="4680520" y="2636912"/>
            <a:ext cx="144016" cy="43204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 flipV="1">
            <a:off x="4680520" y="2492896"/>
            <a:ext cx="216024" cy="14401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 flipV="1">
            <a:off x="4896544" y="2420888"/>
            <a:ext cx="504056" cy="7200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3816424" y="2060848"/>
            <a:ext cx="720080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Bereitstellungs-raum</a:t>
            </a:r>
            <a:endParaRPr lang="de-DE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Gerade Verbindung mit Pfeil 39"/>
          <p:cNvCxnSpPr/>
          <p:nvPr/>
        </p:nvCxnSpPr>
        <p:spPr>
          <a:xfrm>
            <a:off x="4536504" y="2337847"/>
            <a:ext cx="216024" cy="22705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5535488" y="4581128"/>
            <a:ext cx="720080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Anmeldung</a:t>
            </a:r>
          </a:p>
          <a:p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- Fragen</a:t>
            </a:r>
            <a:endParaRPr lang="de-DE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Gerade Verbindung mit Pfeil 42"/>
          <p:cNvCxnSpPr/>
          <p:nvPr/>
        </p:nvCxnSpPr>
        <p:spPr>
          <a:xfrm flipH="1" flipV="1">
            <a:off x="5328592" y="4221088"/>
            <a:ext cx="206896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>
            <a:stCxn id="4" idx="3"/>
            <a:endCxn id="26" idx="5"/>
          </p:cNvCxnSpPr>
          <p:nvPr/>
        </p:nvCxnSpPr>
        <p:spPr>
          <a:xfrm flipH="1" flipV="1">
            <a:off x="8712063" y="3114672"/>
            <a:ext cx="431937" cy="3143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feld 61"/>
          <p:cNvSpPr txBox="1"/>
          <p:nvPr/>
        </p:nvSpPr>
        <p:spPr>
          <a:xfrm>
            <a:off x="8495928" y="3483540"/>
            <a:ext cx="648072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Anfahrt</a:t>
            </a:r>
          </a:p>
          <a:p>
            <a:pPr algn="ctr"/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Hessen / A45</a:t>
            </a:r>
            <a:endParaRPr lang="de-DE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662477" y="3419196"/>
            <a:ext cx="144016" cy="1494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69" name="Gerade Verbindung 68"/>
          <p:cNvCxnSpPr>
            <a:stCxn id="63" idx="5"/>
          </p:cNvCxnSpPr>
          <p:nvPr/>
        </p:nvCxnSpPr>
        <p:spPr>
          <a:xfrm>
            <a:off x="785402" y="3546760"/>
            <a:ext cx="474230" cy="2336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70"/>
          <p:cNvCxnSpPr/>
          <p:nvPr/>
        </p:nvCxnSpPr>
        <p:spPr>
          <a:xfrm>
            <a:off x="1259632" y="3783523"/>
            <a:ext cx="1656184" cy="58158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/>
          <p:nvPr/>
        </p:nvCxnSpPr>
        <p:spPr>
          <a:xfrm>
            <a:off x="2915816" y="4365104"/>
            <a:ext cx="745538" cy="14401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74"/>
          <p:cNvCxnSpPr/>
          <p:nvPr/>
        </p:nvCxnSpPr>
        <p:spPr>
          <a:xfrm flipV="1">
            <a:off x="3661354" y="4365104"/>
            <a:ext cx="1644674" cy="14401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76"/>
          <p:cNvCxnSpPr/>
          <p:nvPr/>
        </p:nvCxnSpPr>
        <p:spPr>
          <a:xfrm>
            <a:off x="6984776" y="4293096"/>
            <a:ext cx="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80"/>
          <p:cNvCxnSpPr/>
          <p:nvPr/>
        </p:nvCxnSpPr>
        <p:spPr>
          <a:xfrm flipV="1">
            <a:off x="41984" y="3487597"/>
            <a:ext cx="626981" cy="1266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feld 86"/>
          <p:cNvSpPr txBox="1"/>
          <p:nvPr/>
        </p:nvSpPr>
        <p:spPr>
          <a:xfrm>
            <a:off x="35496" y="3650056"/>
            <a:ext cx="648072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Anfahrt</a:t>
            </a:r>
          </a:p>
          <a:p>
            <a:pPr algn="ctr"/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Siegquelle / B62 / BLB</a:t>
            </a:r>
            <a:endParaRPr lang="de-DE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9" name="Gerade Verbindung 88"/>
          <p:cNvCxnSpPr/>
          <p:nvPr/>
        </p:nvCxnSpPr>
        <p:spPr>
          <a:xfrm>
            <a:off x="5400600" y="2420888"/>
            <a:ext cx="611560" cy="7200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92"/>
          <p:cNvCxnSpPr/>
          <p:nvPr/>
        </p:nvCxnSpPr>
        <p:spPr>
          <a:xfrm>
            <a:off x="6012160" y="2492896"/>
            <a:ext cx="900608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feld 94"/>
          <p:cNvSpPr txBox="1"/>
          <p:nvPr/>
        </p:nvSpPr>
        <p:spPr>
          <a:xfrm>
            <a:off x="7328073" y="3453456"/>
            <a:ext cx="844328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Zufahrt Bereitstellungs-raum</a:t>
            </a:r>
            <a:endParaRPr lang="de-DE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6" name="Gerade Verbindung mit Pfeil 95"/>
          <p:cNvCxnSpPr/>
          <p:nvPr/>
        </p:nvCxnSpPr>
        <p:spPr>
          <a:xfrm flipH="1" flipV="1">
            <a:off x="7147048" y="3356259"/>
            <a:ext cx="181025" cy="9719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feld 102"/>
          <p:cNvSpPr txBox="1"/>
          <p:nvPr/>
        </p:nvSpPr>
        <p:spPr>
          <a:xfrm rot="20807233">
            <a:off x="3900981" y="3475770"/>
            <a:ext cx="976836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Praktischer Teil</a:t>
            </a:r>
          </a:p>
          <a:p>
            <a:pPr algn="ctr"/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Wettkampfbahnen</a:t>
            </a:r>
            <a:endParaRPr lang="de-DE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feld 104"/>
          <p:cNvSpPr txBox="1"/>
          <p:nvPr/>
        </p:nvSpPr>
        <p:spPr>
          <a:xfrm>
            <a:off x="878719" y="1208832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1. Anmeldung / Fragen / Praktischer Teil (Ludwig Koch Center)   </a:t>
            </a:r>
            <a:endParaRPr lang="de-DE" sz="16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 rot="15356332">
            <a:off x="3301148" y="3107196"/>
            <a:ext cx="360039" cy="18466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LIDL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 rot="15356332">
            <a:off x="4332786" y="2768688"/>
            <a:ext cx="455286" cy="18466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EDEKA</a:t>
            </a:r>
            <a:endParaRPr lang="de-DE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 rot="15969096">
            <a:off x="5224740" y="3809989"/>
            <a:ext cx="708117" cy="18466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EJOT</a:t>
            </a:r>
            <a:endParaRPr lang="de-DE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 rot="20661507">
            <a:off x="1346705" y="3304255"/>
            <a:ext cx="530832" cy="18466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Bahnhof</a:t>
            </a:r>
            <a:endParaRPr lang="de-DE" dirty="0"/>
          </a:p>
        </p:txBody>
      </p:sp>
      <p:sp>
        <p:nvSpPr>
          <p:cNvPr id="39" name="Textfeld 38"/>
          <p:cNvSpPr txBox="1"/>
          <p:nvPr/>
        </p:nvSpPr>
        <p:spPr>
          <a:xfrm rot="21293964">
            <a:off x="5796652" y="3895304"/>
            <a:ext cx="388597" cy="18466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EJOT</a:t>
            </a:r>
            <a:endParaRPr lang="de-DE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 rot="20656297">
            <a:off x="3963257" y="3912734"/>
            <a:ext cx="360039" cy="18466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ALDI</a:t>
            </a:r>
            <a:endParaRPr lang="de-DE" dirty="0"/>
          </a:p>
        </p:txBody>
      </p:sp>
      <p:sp>
        <p:nvSpPr>
          <p:cNvPr id="45" name="Textfeld 44"/>
          <p:cNvSpPr txBox="1"/>
          <p:nvPr/>
        </p:nvSpPr>
        <p:spPr>
          <a:xfrm rot="20960132">
            <a:off x="5020870" y="2969303"/>
            <a:ext cx="570317" cy="276999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Raiffeisen</a:t>
            </a:r>
          </a:p>
          <a:p>
            <a:pPr algn="ctr"/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Westmarkt</a:t>
            </a:r>
          </a:p>
        </p:txBody>
      </p:sp>
      <p:sp>
        <p:nvSpPr>
          <p:cNvPr id="46" name="Textfeld 45"/>
          <p:cNvSpPr txBox="1"/>
          <p:nvPr/>
        </p:nvSpPr>
        <p:spPr>
          <a:xfrm rot="528327">
            <a:off x="7154487" y="3862700"/>
            <a:ext cx="388597" cy="18466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EJOT</a:t>
            </a:r>
            <a:endParaRPr lang="de-DE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 rot="16796681">
            <a:off x="6596562" y="3818294"/>
            <a:ext cx="592311" cy="246221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Wittgensteiner</a:t>
            </a:r>
            <a:endParaRPr lang="de-DE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Möbelhaus</a:t>
            </a:r>
            <a:endParaRPr lang="de-DE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Grafik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10644"/>
          </a:xfrm>
          <a:prstGeom prst="rect">
            <a:avLst/>
          </a:prstGeom>
        </p:spPr>
      </p:pic>
      <p:cxnSp>
        <p:nvCxnSpPr>
          <p:cNvPr id="5" name="Gerade Verbindung 4"/>
          <p:cNvCxnSpPr/>
          <p:nvPr/>
        </p:nvCxnSpPr>
        <p:spPr>
          <a:xfrm flipV="1">
            <a:off x="806493" y="1988840"/>
            <a:ext cx="5709723" cy="14646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6516216" y="1988840"/>
            <a:ext cx="2040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6720311" y="1988840"/>
            <a:ext cx="299961" cy="72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>
            <a:endCxn id="26" idx="1"/>
          </p:cNvCxnSpPr>
          <p:nvPr/>
        </p:nvCxnSpPr>
        <p:spPr>
          <a:xfrm>
            <a:off x="7020272" y="2060848"/>
            <a:ext cx="1513581" cy="8743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H="1" flipV="1">
            <a:off x="5000164" y="3622039"/>
            <a:ext cx="305864" cy="74306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feld 56"/>
          <p:cNvSpPr txBox="1"/>
          <p:nvPr/>
        </p:nvSpPr>
        <p:spPr>
          <a:xfrm>
            <a:off x="2411760" y="4488795"/>
            <a:ext cx="648072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Abfahrt</a:t>
            </a:r>
          </a:p>
          <a:p>
            <a:pPr algn="ctr"/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Richtung Hauptschule</a:t>
            </a:r>
            <a:endParaRPr lang="de-DE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692127" y="3458743"/>
            <a:ext cx="84715" cy="7472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0" name="Gerade Verbindung 29"/>
          <p:cNvCxnSpPr/>
          <p:nvPr/>
        </p:nvCxnSpPr>
        <p:spPr>
          <a:xfrm flipH="1">
            <a:off x="41984" y="3441726"/>
            <a:ext cx="648011" cy="12692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22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668341"/>
            <a:ext cx="3888431" cy="486632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14864" y="1676964"/>
            <a:ext cx="720080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Anfahrt über Straße</a:t>
            </a:r>
          </a:p>
          <a:p>
            <a:pPr algn="ctr"/>
            <a:r>
              <a:rPr lang="de-DE" sz="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Gennernbach</a:t>
            </a:r>
            <a:endParaRPr lang="de-DE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 flipH="1">
            <a:off x="1617041" y="3019124"/>
            <a:ext cx="72008" cy="137331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36921" y="4002126"/>
            <a:ext cx="720080" cy="18466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Parkplätze</a:t>
            </a:r>
          </a:p>
        </p:txBody>
      </p:sp>
      <p:cxnSp>
        <p:nvCxnSpPr>
          <p:cNvPr id="12" name="Gerade Verbindung mit Pfeil 11"/>
          <p:cNvCxnSpPr>
            <a:stCxn id="11" idx="3"/>
          </p:cNvCxnSpPr>
          <p:nvPr/>
        </p:nvCxnSpPr>
        <p:spPr>
          <a:xfrm flipV="1">
            <a:off x="1257001" y="3887146"/>
            <a:ext cx="396044" cy="20731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ogen 13"/>
          <p:cNvSpPr/>
          <p:nvPr/>
        </p:nvSpPr>
        <p:spPr>
          <a:xfrm>
            <a:off x="1455023" y="4334043"/>
            <a:ext cx="308664" cy="367257"/>
          </a:xfrm>
          <a:prstGeom prst="arc">
            <a:avLst>
              <a:gd name="adj1" fmla="val 16307344"/>
              <a:gd name="adj2" fmla="val 506645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2129605" y="4692306"/>
            <a:ext cx="720080" cy="18466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Wendehammer</a:t>
            </a:r>
          </a:p>
        </p:txBody>
      </p:sp>
      <p:cxnSp>
        <p:nvCxnSpPr>
          <p:cNvPr id="16" name="Gerade Verbindung mit Pfeil 15"/>
          <p:cNvCxnSpPr>
            <a:stCxn id="15" idx="1"/>
          </p:cNvCxnSpPr>
          <p:nvPr/>
        </p:nvCxnSpPr>
        <p:spPr>
          <a:xfrm flipH="1" flipV="1">
            <a:off x="1763687" y="4603942"/>
            <a:ext cx="365918" cy="18069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 rot="16200000">
            <a:off x="2695724" y="2302655"/>
            <a:ext cx="650702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Parkplätze</a:t>
            </a:r>
          </a:p>
          <a:p>
            <a:pPr algn="ctr"/>
            <a:endParaRPr lang="de-DE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949189" y="3981243"/>
            <a:ext cx="1080120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- Erste Hilfe</a:t>
            </a:r>
          </a:p>
          <a:p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- Knoten und Stiche</a:t>
            </a:r>
          </a:p>
          <a:p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- Verpflegung / Abschluss </a:t>
            </a:r>
          </a:p>
        </p:txBody>
      </p:sp>
      <p:cxnSp>
        <p:nvCxnSpPr>
          <p:cNvPr id="21" name="Gerade Verbindung mit Pfeil 20"/>
          <p:cNvCxnSpPr>
            <a:stCxn id="20" idx="1"/>
          </p:cNvCxnSpPr>
          <p:nvPr/>
        </p:nvCxnSpPr>
        <p:spPr>
          <a:xfrm flipH="1" flipV="1">
            <a:off x="2121097" y="3742340"/>
            <a:ext cx="828092" cy="42356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1990213" y="5950583"/>
            <a:ext cx="906779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Fußweg Richtung</a:t>
            </a:r>
          </a:p>
          <a:p>
            <a:pPr algn="ctr"/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Sportplatz / </a:t>
            </a:r>
            <a:r>
              <a:rPr lang="de-DE" sz="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Wabachpark</a:t>
            </a:r>
            <a:endParaRPr lang="de-DE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(3 min.)</a:t>
            </a:r>
          </a:p>
        </p:txBody>
      </p:sp>
      <p:cxnSp>
        <p:nvCxnSpPr>
          <p:cNvPr id="27" name="Gerade Verbindung mit Pfeil 26"/>
          <p:cNvCxnSpPr>
            <a:stCxn id="26" idx="1"/>
          </p:cNvCxnSpPr>
          <p:nvPr/>
        </p:nvCxnSpPr>
        <p:spPr>
          <a:xfrm flipH="1">
            <a:off x="1689049" y="6181416"/>
            <a:ext cx="301164" cy="32896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fik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3" y="1668340"/>
            <a:ext cx="3678935" cy="4850069"/>
          </a:xfrm>
          <a:prstGeom prst="rect">
            <a:avLst/>
          </a:prstGeom>
        </p:spPr>
      </p:pic>
      <p:sp>
        <p:nvSpPr>
          <p:cNvPr id="33" name="Textfeld 32"/>
          <p:cNvSpPr txBox="1"/>
          <p:nvPr/>
        </p:nvSpPr>
        <p:spPr>
          <a:xfrm>
            <a:off x="6876254" y="5989644"/>
            <a:ext cx="648072" cy="18466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- Staffellauf</a:t>
            </a:r>
          </a:p>
        </p:txBody>
      </p:sp>
      <p:cxnSp>
        <p:nvCxnSpPr>
          <p:cNvPr id="34" name="Gerade Verbindung mit Pfeil 33"/>
          <p:cNvCxnSpPr>
            <a:stCxn id="33" idx="1"/>
          </p:cNvCxnSpPr>
          <p:nvPr/>
        </p:nvCxnSpPr>
        <p:spPr>
          <a:xfrm flipH="1" flipV="1">
            <a:off x="6487094" y="5771027"/>
            <a:ext cx="389160" cy="3109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>
            <a:off x="7164286" y="3252516"/>
            <a:ext cx="72008" cy="12241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 flipH="1">
            <a:off x="6732238" y="4476652"/>
            <a:ext cx="504056" cy="13516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7452318" y="3517814"/>
            <a:ext cx="1080120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Fußweg Richtung</a:t>
            </a:r>
          </a:p>
          <a:p>
            <a:pPr algn="ctr"/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Sportplatz, </a:t>
            </a:r>
            <a:r>
              <a:rPr lang="de-DE" sz="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Wabachpark</a:t>
            </a:r>
            <a:endParaRPr lang="de-DE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(3 min.)</a:t>
            </a:r>
          </a:p>
        </p:txBody>
      </p:sp>
      <p:cxnSp>
        <p:nvCxnSpPr>
          <p:cNvPr id="45" name="Gerade Verbindung mit Pfeil 44"/>
          <p:cNvCxnSpPr/>
          <p:nvPr/>
        </p:nvCxnSpPr>
        <p:spPr>
          <a:xfrm flipH="1">
            <a:off x="7236294" y="3893654"/>
            <a:ext cx="216024" cy="1997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284963" y="980728"/>
            <a:ext cx="8668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2. Staffellauf (Sportplatz, </a:t>
            </a:r>
            <a:r>
              <a:rPr lang="de-DE" sz="16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Wabachpark</a:t>
            </a:r>
            <a:r>
              <a:rPr lang="de-DE" sz="1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de-DE" sz="1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1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Erste Hilfe / Knoten und Stiche / Abschluss (ehemalige Hauptschule</a:t>
            </a:r>
            <a:r>
              <a:rPr lang="de-DE" sz="1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600" b="1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040296" y="2685076"/>
            <a:ext cx="708117" cy="18466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Turnhalle</a:t>
            </a:r>
            <a:endParaRPr lang="de-DE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 rot="16384385">
            <a:off x="1552823" y="3714850"/>
            <a:ext cx="708117" cy="184666"/>
          </a:xfrm>
          <a:prstGeom prst="rect">
            <a:avLst/>
          </a:prstGeom>
          <a:solidFill>
            <a:srgbClr val="DDDDDD"/>
          </a:solidFill>
          <a:scene3d>
            <a:camera prst="orthographicFront">
              <a:rot lat="0" lon="0" rev="18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Hauptschule</a:t>
            </a:r>
            <a:endParaRPr lang="de-DE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7380311" y="2325036"/>
            <a:ext cx="396045" cy="246221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Turn-</a:t>
            </a:r>
          </a:p>
          <a:p>
            <a:pPr algn="ctr"/>
            <a:r>
              <a:rPr lang="de-DE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halle</a:t>
            </a:r>
            <a:endParaRPr lang="de-DE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 rot="16395095">
            <a:off x="6994502" y="2926791"/>
            <a:ext cx="708117" cy="184666"/>
          </a:xfrm>
          <a:prstGeom prst="rect">
            <a:avLst/>
          </a:prstGeom>
          <a:solidFill>
            <a:srgbClr val="DDDDDD"/>
          </a:solidFill>
          <a:scene3d>
            <a:camera prst="orthographicFront">
              <a:rot lat="0" lon="0" rev="18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Hauptschule</a:t>
            </a:r>
            <a:endParaRPr lang="de-DE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Gerade Verbindung 36"/>
          <p:cNvCxnSpPr/>
          <p:nvPr/>
        </p:nvCxnSpPr>
        <p:spPr>
          <a:xfrm flipH="1" flipV="1">
            <a:off x="1403647" y="4413268"/>
            <a:ext cx="213394" cy="115212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>
            <a:endCxn id="14" idx="2"/>
          </p:cNvCxnSpPr>
          <p:nvPr/>
        </p:nvCxnSpPr>
        <p:spPr>
          <a:xfrm flipH="1" flipV="1">
            <a:off x="1627109" y="4700081"/>
            <a:ext cx="168591" cy="122642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>
            <a:stCxn id="11" idx="3"/>
          </p:cNvCxnSpPr>
          <p:nvPr/>
        </p:nvCxnSpPr>
        <p:spPr>
          <a:xfrm>
            <a:off x="1257001" y="4094459"/>
            <a:ext cx="148674" cy="38219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k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1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0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FW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FFW</Template>
  <TotalTime>0</TotalTime>
  <Words>361</Words>
  <Application>Microsoft Office PowerPoint</Application>
  <PresentationFormat>Bildschirmpräsentation (4:3)</PresentationFormat>
  <Paragraphs>95</Paragraphs>
  <Slides>3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FFW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Hof, Tobias</dc:creator>
  <cp:lastModifiedBy>Hof, Tobias</cp:lastModifiedBy>
  <cp:revision>41</cp:revision>
  <cp:lastPrinted>2015-05-11T09:01:06Z</cp:lastPrinted>
  <dcterms:created xsi:type="dcterms:W3CDTF">2015-03-10T06:55:12Z</dcterms:created>
  <dcterms:modified xsi:type="dcterms:W3CDTF">2015-05-21T05:01:24Z</dcterms:modified>
</cp:coreProperties>
</file>