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F9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28D-5F47-4F53-A620-7905C6F6AE7B}" type="datetimeFigureOut">
              <a:rPr lang="de-DE" smtClean="0"/>
              <a:t>06.06.2016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6A502-4126-46AB-A454-47E300FCBD3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28D-5F47-4F53-A620-7905C6F6AE7B}" type="datetimeFigureOut">
              <a:rPr lang="de-DE" smtClean="0"/>
              <a:t>06.06.2016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6A502-4126-46AB-A454-47E300FCBD3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28D-5F47-4F53-A620-7905C6F6AE7B}" type="datetimeFigureOut">
              <a:rPr lang="de-DE" smtClean="0"/>
              <a:t>06.06.2016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6A502-4126-46AB-A454-47E300FCBD3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28D-5F47-4F53-A620-7905C6F6AE7B}" type="datetimeFigureOut">
              <a:rPr lang="de-DE" smtClean="0"/>
              <a:t>06.06.2016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6A502-4126-46AB-A454-47E300FCBD3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28D-5F47-4F53-A620-7905C6F6AE7B}" type="datetimeFigureOut">
              <a:rPr lang="de-DE" smtClean="0"/>
              <a:t>06.06.2016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6A502-4126-46AB-A454-47E300FCBD3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28D-5F47-4F53-A620-7905C6F6AE7B}" type="datetimeFigureOut">
              <a:rPr lang="de-DE" smtClean="0"/>
              <a:t>06.06.2016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6A502-4126-46AB-A454-47E300FCBD3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28D-5F47-4F53-A620-7905C6F6AE7B}" type="datetimeFigureOut">
              <a:rPr lang="de-DE" smtClean="0"/>
              <a:t>06.06.2016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6A502-4126-46AB-A454-47E300FCBD3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28D-5F47-4F53-A620-7905C6F6AE7B}" type="datetimeFigureOut">
              <a:rPr lang="de-DE" smtClean="0"/>
              <a:t>06.06.2016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6A502-4126-46AB-A454-47E300FCBD3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28D-5F47-4F53-A620-7905C6F6AE7B}" type="datetimeFigureOut">
              <a:rPr lang="de-DE" smtClean="0"/>
              <a:t>06.06.2016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6A502-4126-46AB-A454-47E300FCBD3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28D-5F47-4F53-A620-7905C6F6AE7B}" type="datetimeFigureOut">
              <a:rPr lang="de-DE" smtClean="0"/>
              <a:t>06.06.2016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6A502-4126-46AB-A454-47E300FCBD3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28D-5F47-4F53-A620-7905C6F6AE7B}" type="datetimeFigureOut">
              <a:rPr lang="de-DE" smtClean="0"/>
              <a:t>06.06.2016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6A502-4126-46AB-A454-47E300FCBD3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0F28D-5F47-4F53-A620-7905C6F6AE7B}" type="datetimeFigureOut">
              <a:rPr lang="de-DE" smtClean="0"/>
              <a:t>06.06.2016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6A502-4126-46AB-A454-47E300FCBD37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fv-siwi.de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8680" y="0"/>
            <a:ext cx="5829300" cy="651312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>Leistungsnachweis 2016</a:t>
            </a:r>
            <a:endParaRPr lang="de-DE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32656" y="683568"/>
            <a:ext cx="6192688" cy="504056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r>
              <a:rPr lang="de-DE" sz="4000" dirty="0" err="1" smtClean="0">
                <a:solidFill>
                  <a:srgbClr val="FF0000"/>
                </a:solidFill>
              </a:rPr>
              <a:t>Erndtebrück</a:t>
            </a:r>
            <a:r>
              <a:rPr lang="de-DE" sz="4000" dirty="0" smtClean="0">
                <a:solidFill>
                  <a:srgbClr val="FF0000"/>
                </a:solidFill>
              </a:rPr>
              <a:t> - 24. / 25. Juni</a:t>
            </a:r>
            <a:endParaRPr lang="de-DE" sz="4000" dirty="0">
              <a:solidFill>
                <a:srgbClr val="FF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86001" y="1264920"/>
            <a:ext cx="5099601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u="sng" dirty="0" smtClean="0"/>
              <a:t>Übungsteile:</a:t>
            </a:r>
          </a:p>
          <a:p>
            <a:r>
              <a:rPr lang="de-DE" sz="1600" b="1" dirty="0" smtClean="0">
                <a:solidFill>
                  <a:srgbClr val="FF0000"/>
                </a:solidFill>
              </a:rPr>
              <a:t>Praktische Übungen (Gruppe)</a:t>
            </a:r>
          </a:p>
          <a:p>
            <a:r>
              <a:rPr lang="de-DE" sz="1600" u="sng" dirty="0" smtClean="0"/>
              <a:t>Wasserentnahme : Hydrant</a:t>
            </a:r>
          </a:p>
          <a:p>
            <a:r>
              <a:rPr lang="de-DE" sz="1600" dirty="0" smtClean="0"/>
              <a:t>Brandbekämpfung</a:t>
            </a:r>
          </a:p>
          <a:p>
            <a:r>
              <a:rPr lang="de-DE" sz="1600" dirty="0" smtClean="0"/>
              <a:t>3 C-Rohre oder 1 B / 2 C-Rohre</a:t>
            </a:r>
          </a:p>
          <a:p>
            <a:r>
              <a:rPr lang="de-DE" sz="1600" b="1" dirty="0" smtClean="0">
                <a:solidFill>
                  <a:srgbClr val="FF0000"/>
                </a:solidFill>
              </a:rPr>
              <a:t>Praktische Übungen (Staffel)</a:t>
            </a:r>
          </a:p>
          <a:p>
            <a:r>
              <a:rPr lang="de-DE" sz="1600" u="sng" dirty="0" smtClean="0"/>
              <a:t>Wasserentnahme : Hydrant</a:t>
            </a:r>
          </a:p>
          <a:p>
            <a:r>
              <a:rPr lang="de-DE" sz="1600" dirty="0" smtClean="0"/>
              <a:t>2 C-Rohre oder 1 B / 1 C-Rohr</a:t>
            </a:r>
          </a:p>
          <a:p>
            <a:r>
              <a:rPr lang="de-DE" sz="1600" b="1" dirty="0" smtClean="0"/>
              <a:t>alternativ praktisch:</a:t>
            </a:r>
            <a:endParaRPr lang="de-DE" sz="1600" b="1" dirty="0"/>
          </a:p>
          <a:p>
            <a:r>
              <a:rPr lang="de-DE" sz="1600" b="1" dirty="0" smtClean="0">
                <a:solidFill>
                  <a:srgbClr val="FF0000"/>
                </a:solidFill>
              </a:rPr>
              <a:t>Technische Hilfe</a:t>
            </a:r>
          </a:p>
          <a:p>
            <a:r>
              <a:rPr lang="de-DE" sz="1600" dirty="0" smtClean="0"/>
              <a:t>Person unter Container</a:t>
            </a:r>
          </a:p>
          <a:p>
            <a:r>
              <a:rPr lang="de-DE" sz="1600" dirty="0" smtClean="0"/>
              <a:t>Menschenrettung aus PKW</a:t>
            </a:r>
          </a:p>
          <a:p>
            <a:r>
              <a:rPr lang="de-DE" sz="1600" dirty="0" smtClean="0"/>
              <a:t>-----------------------------------------------------------------------</a:t>
            </a:r>
          </a:p>
          <a:p>
            <a:r>
              <a:rPr lang="de-DE" sz="1600" b="1" dirty="0" smtClean="0">
                <a:solidFill>
                  <a:srgbClr val="FF0000"/>
                </a:solidFill>
              </a:rPr>
              <a:t>Schriftliche Fragen</a:t>
            </a:r>
          </a:p>
          <a:p>
            <a:r>
              <a:rPr lang="de-DE" sz="1600" dirty="0" smtClean="0"/>
              <a:t>Aus dem Fragenkatalog des </a:t>
            </a:r>
            <a:r>
              <a:rPr lang="de-DE" sz="1600" dirty="0" err="1" smtClean="0"/>
              <a:t>VdF</a:t>
            </a:r>
            <a:r>
              <a:rPr lang="de-DE" sz="1600" dirty="0" smtClean="0"/>
              <a:t> (</a:t>
            </a:r>
            <a:r>
              <a:rPr lang="de-DE" sz="1600" dirty="0" smtClean="0">
                <a:sym typeface="Wingdings" pitchFamily="2" charset="2"/>
              </a:rPr>
              <a:t> </a:t>
            </a:r>
            <a:r>
              <a:rPr lang="de-DE" sz="1600" dirty="0" smtClean="0">
                <a:sym typeface="Wingdings" pitchFamily="2" charset="2"/>
                <a:hlinkClick r:id="rId2"/>
              </a:rPr>
              <a:t>www.kfv-siwi.de</a:t>
            </a:r>
            <a:r>
              <a:rPr lang="de-DE" sz="1600" dirty="0" smtClean="0">
                <a:sym typeface="Wingdings" pitchFamily="2" charset="2"/>
              </a:rPr>
              <a:t>)</a:t>
            </a:r>
          </a:p>
          <a:p>
            <a:r>
              <a:rPr lang="de-DE" sz="1600" b="1" dirty="0" smtClean="0">
                <a:solidFill>
                  <a:srgbClr val="FF0000"/>
                </a:solidFill>
                <a:sym typeface="Wingdings" pitchFamily="2" charset="2"/>
              </a:rPr>
              <a:t>Knoten  &amp; Stiche</a:t>
            </a:r>
          </a:p>
          <a:p>
            <a:r>
              <a:rPr lang="de-DE" sz="1600" dirty="0" smtClean="0">
                <a:sym typeface="Wingdings" pitchFamily="2" charset="2"/>
              </a:rPr>
              <a:t>Rettungsknoten mit </a:t>
            </a:r>
            <a:r>
              <a:rPr lang="de-DE" sz="1600" dirty="0" err="1" smtClean="0">
                <a:sym typeface="Wingdings" pitchFamily="2" charset="2"/>
              </a:rPr>
              <a:t>Spierenstich</a:t>
            </a:r>
            <a:r>
              <a:rPr lang="de-DE" sz="1600" dirty="0" smtClean="0">
                <a:sym typeface="Wingdings" pitchFamily="2" charset="2"/>
              </a:rPr>
              <a:t> (obligatorisch)</a:t>
            </a:r>
          </a:p>
          <a:p>
            <a:r>
              <a:rPr lang="de-DE" sz="1600" u="sng" smtClean="0">
                <a:sym typeface="Wingdings" pitchFamily="2" charset="2"/>
              </a:rPr>
              <a:t>zusätzlich </a:t>
            </a:r>
            <a:r>
              <a:rPr lang="de-DE" sz="1600" u="sng" dirty="0" smtClean="0">
                <a:sym typeface="Wingdings" pitchFamily="2" charset="2"/>
              </a:rPr>
              <a:t>2x gelost aus:</a:t>
            </a:r>
          </a:p>
          <a:p>
            <a:r>
              <a:rPr lang="de-DE" sz="1600" dirty="0" smtClean="0">
                <a:sym typeface="Wingdings" pitchFamily="2" charset="2"/>
              </a:rPr>
              <a:t>Zimmermannsstich</a:t>
            </a:r>
          </a:p>
          <a:p>
            <a:r>
              <a:rPr lang="de-DE" sz="1600" dirty="0" err="1" smtClean="0">
                <a:sym typeface="Wingdings" pitchFamily="2" charset="2"/>
              </a:rPr>
              <a:t>Mastwurf</a:t>
            </a:r>
            <a:r>
              <a:rPr lang="de-DE" sz="1600" dirty="0" smtClean="0">
                <a:sym typeface="Wingdings" pitchFamily="2" charset="2"/>
              </a:rPr>
              <a:t> (gestochen)</a:t>
            </a:r>
          </a:p>
          <a:p>
            <a:r>
              <a:rPr lang="de-DE" sz="1600" dirty="0" smtClean="0">
                <a:sym typeface="Wingdings" pitchFamily="2" charset="2"/>
              </a:rPr>
              <a:t>Doppelter Ankerstich (gelegt)</a:t>
            </a:r>
          </a:p>
          <a:p>
            <a:r>
              <a:rPr lang="de-DE" sz="1600" dirty="0" smtClean="0">
                <a:sym typeface="Wingdings" pitchFamily="2" charset="2"/>
              </a:rPr>
              <a:t>Doppelter Achterknoten</a:t>
            </a:r>
          </a:p>
          <a:p>
            <a:r>
              <a:rPr lang="de-DE" sz="1600" b="1" dirty="0" smtClean="0">
                <a:solidFill>
                  <a:srgbClr val="FF0000"/>
                </a:solidFill>
                <a:sym typeface="Wingdings" pitchFamily="2" charset="2"/>
              </a:rPr>
              <a:t>Erste Hilfe (je 3 gelost)</a:t>
            </a:r>
          </a:p>
          <a:p>
            <a:r>
              <a:rPr lang="de-DE" sz="1600" dirty="0" smtClean="0">
                <a:sym typeface="Wingdings" pitchFamily="2" charset="2"/>
              </a:rPr>
              <a:t>HLW (mit oder ohne Beatmungsbeutel)</a:t>
            </a:r>
          </a:p>
          <a:p>
            <a:r>
              <a:rPr lang="de-DE" sz="1600" dirty="0" smtClean="0">
                <a:sym typeface="Wingdings" pitchFamily="2" charset="2"/>
              </a:rPr>
              <a:t>Patient auf Trage heben und transportieren</a:t>
            </a:r>
          </a:p>
          <a:p>
            <a:r>
              <a:rPr lang="de-DE" sz="1600" dirty="0" err="1" smtClean="0">
                <a:sym typeface="Wingdings" pitchFamily="2" charset="2"/>
              </a:rPr>
              <a:t>Rautek</a:t>
            </a:r>
            <a:r>
              <a:rPr lang="de-DE" sz="1600" dirty="0" smtClean="0">
                <a:sym typeface="Wingdings" pitchFamily="2" charset="2"/>
              </a:rPr>
              <a:t>-Griff</a:t>
            </a:r>
          </a:p>
          <a:p>
            <a:r>
              <a:rPr lang="de-DE" sz="1600" dirty="0" smtClean="0">
                <a:sym typeface="Wingdings" pitchFamily="2" charset="2"/>
              </a:rPr>
              <a:t>Druckverband am  Arm</a:t>
            </a:r>
          </a:p>
          <a:p>
            <a:r>
              <a:rPr lang="de-DE" sz="1600" dirty="0" smtClean="0">
                <a:sym typeface="Wingdings" pitchFamily="2" charset="2"/>
              </a:rPr>
              <a:t>Stabile Seitenlage</a:t>
            </a:r>
          </a:p>
          <a:p>
            <a:r>
              <a:rPr lang="de-DE" sz="1600" b="1" dirty="0" smtClean="0">
                <a:solidFill>
                  <a:srgbClr val="FF0000"/>
                </a:solidFill>
                <a:sym typeface="Wingdings" pitchFamily="2" charset="2"/>
              </a:rPr>
              <a:t>Sportlicher Teil</a:t>
            </a:r>
          </a:p>
          <a:p>
            <a:r>
              <a:rPr lang="de-DE" sz="1600" dirty="0" smtClean="0">
                <a:sym typeface="Wingdings" pitchFamily="2" charset="2"/>
              </a:rPr>
              <a:t>Staffellauf  (6x / 9x 50 m)</a:t>
            </a:r>
            <a:endParaRPr lang="de-DE" sz="1600" dirty="0"/>
          </a:p>
        </p:txBody>
      </p:sp>
      <p:sp>
        <p:nvSpPr>
          <p:cNvPr id="5" name="Textfeld 4"/>
          <p:cNvSpPr txBox="1"/>
          <p:nvPr/>
        </p:nvSpPr>
        <p:spPr>
          <a:xfrm>
            <a:off x="260648" y="8743890"/>
            <a:ext cx="6551986" cy="400110"/>
          </a:xfrm>
          <a:prstGeom prst="rect">
            <a:avLst/>
          </a:prstGeom>
          <a:solidFill>
            <a:srgbClr val="D8F913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b="1" dirty="0" smtClean="0"/>
              <a:t>Anmeldung: </a:t>
            </a:r>
            <a:r>
              <a:rPr lang="de-DE" sz="2000" b="1" dirty="0" smtClean="0"/>
              <a:t>Meldeportal unter </a:t>
            </a:r>
            <a:r>
              <a:rPr lang="de-DE" sz="2000" b="1" dirty="0" smtClean="0">
                <a:hlinkClick r:id="rId2"/>
              </a:rPr>
              <a:t>www.kfv-siwi.de</a:t>
            </a:r>
            <a:r>
              <a:rPr lang="de-DE" sz="2000" b="1" dirty="0" smtClean="0"/>
              <a:t> bis 30.05.16</a:t>
            </a:r>
            <a:endParaRPr lang="de-DE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Microsoft Office PowerPoint</Application>
  <PresentationFormat>Bildschirmpräsentation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Leistungsnachweis 2016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Leistungsnachweis 2015</dc:title>
  <dc:creator>Ralf Schneider</dc:creator>
  <cp:lastModifiedBy>Schneider, Ralf</cp:lastModifiedBy>
  <cp:revision>9</cp:revision>
  <cp:lastPrinted>2016-01-18T17:01:07Z</cp:lastPrinted>
  <dcterms:created xsi:type="dcterms:W3CDTF">2015-01-26T20:46:23Z</dcterms:created>
  <dcterms:modified xsi:type="dcterms:W3CDTF">2016-06-06T16:43:54Z</dcterms:modified>
</cp:coreProperties>
</file>